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5" d="100"/>
          <a:sy n="65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8B3C0-301B-4375-90F6-4FA3C26152EC}" type="datetimeFigureOut">
              <a:rPr lang="es-CL" smtClean="0"/>
              <a:t>12-10-2016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9AE4C-B308-4E4A-815A-49267D05263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12958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8B3C0-301B-4375-90F6-4FA3C26152EC}" type="datetimeFigureOut">
              <a:rPr lang="es-CL" smtClean="0"/>
              <a:t>12-10-2016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9AE4C-B308-4E4A-815A-49267D05263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53552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8B3C0-301B-4375-90F6-4FA3C26152EC}" type="datetimeFigureOut">
              <a:rPr lang="es-CL" smtClean="0"/>
              <a:t>12-10-2016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9AE4C-B308-4E4A-815A-49267D05263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22335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8B3C0-301B-4375-90F6-4FA3C26152EC}" type="datetimeFigureOut">
              <a:rPr lang="es-CL" smtClean="0"/>
              <a:t>12-10-2016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9AE4C-B308-4E4A-815A-49267D05263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36521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8B3C0-301B-4375-90F6-4FA3C26152EC}" type="datetimeFigureOut">
              <a:rPr lang="es-CL" smtClean="0"/>
              <a:t>12-10-2016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9AE4C-B308-4E4A-815A-49267D05263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51848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8B3C0-301B-4375-90F6-4FA3C26152EC}" type="datetimeFigureOut">
              <a:rPr lang="es-CL" smtClean="0"/>
              <a:t>12-10-2016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9AE4C-B308-4E4A-815A-49267D05263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73637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8B3C0-301B-4375-90F6-4FA3C26152EC}" type="datetimeFigureOut">
              <a:rPr lang="es-CL" smtClean="0"/>
              <a:t>12-10-2016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9AE4C-B308-4E4A-815A-49267D05263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85314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8B3C0-301B-4375-90F6-4FA3C26152EC}" type="datetimeFigureOut">
              <a:rPr lang="es-CL" smtClean="0"/>
              <a:t>12-10-2016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9AE4C-B308-4E4A-815A-49267D05263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78952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8B3C0-301B-4375-90F6-4FA3C26152EC}" type="datetimeFigureOut">
              <a:rPr lang="es-CL" smtClean="0"/>
              <a:t>12-10-2016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9AE4C-B308-4E4A-815A-49267D05263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84645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8B3C0-301B-4375-90F6-4FA3C26152EC}" type="datetimeFigureOut">
              <a:rPr lang="es-CL" smtClean="0"/>
              <a:t>12-10-2016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9AE4C-B308-4E4A-815A-49267D05263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46994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8B3C0-301B-4375-90F6-4FA3C26152EC}" type="datetimeFigureOut">
              <a:rPr lang="es-CL" smtClean="0"/>
              <a:t>12-10-2016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9AE4C-B308-4E4A-815A-49267D05263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78894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8B3C0-301B-4375-90F6-4FA3C26152EC}" type="datetimeFigureOut">
              <a:rPr lang="es-CL" smtClean="0"/>
              <a:t>12-10-2016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99AE4C-B308-4E4A-815A-49267D05263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49600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14 Imagen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9063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433" t="6309" r="52416" b="2965"/>
          <a:stretch/>
        </p:blipFill>
        <p:spPr>
          <a:xfrm rot="5400000">
            <a:off x="2411760" y="153143"/>
            <a:ext cx="4320480" cy="9144001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-36512" y="6290736"/>
            <a:ext cx="91635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200" b="1" i="1" dirty="0">
                <a:solidFill>
                  <a:srgbClr val="00206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Protecciones Tecnológicas </a:t>
            </a:r>
            <a:r>
              <a:rPr lang="es-CL" sz="1200" b="1" i="1" dirty="0" smtClean="0">
                <a:solidFill>
                  <a:srgbClr val="00206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Ltda. / Alcalde </a:t>
            </a:r>
            <a:r>
              <a:rPr lang="es-CL" sz="1200" b="1" i="1" dirty="0">
                <a:solidFill>
                  <a:srgbClr val="00206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Eduardo </a:t>
            </a:r>
            <a:r>
              <a:rPr lang="es-CL" sz="1200" b="1" i="1" dirty="0" smtClean="0">
                <a:solidFill>
                  <a:srgbClr val="00206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Castillo Velasco #5458</a:t>
            </a:r>
            <a:r>
              <a:rPr lang="es-CL" sz="1200" b="1" i="1" dirty="0">
                <a:solidFill>
                  <a:srgbClr val="00206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. Ñuñoa, </a:t>
            </a:r>
            <a:r>
              <a:rPr lang="es-CL" sz="1200" b="1" i="1" dirty="0" smtClean="0">
                <a:solidFill>
                  <a:srgbClr val="00206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Santiago / Fono </a:t>
            </a:r>
            <a:r>
              <a:rPr lang="es-CL" sz="1200" b="1" i="1" dirty="0">
                <a:solidFill>
                  <a:srgbClr val="00206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Fax (56-2) 22777021 </a:t>
            </a:r>
            <a:r>
              <a:rPr lang="es-CL" sz="1200" b="1" i="1" dirty="0" smtClean="0">
                <a:solidFill>
                  <a:srgbClr val="00206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- </a:t>
            </a:r>
            <a:r>
              <a:rPr lang="es-CL" sz="1200" b="1" i="1" dirty="0">
                <a:solidFill>
                  <a:srgbClr val="00206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22722752</a:t>
            </a:r>
            <a:endParaRPr lang="es-CL" sz="1200" dirty="0">
              <a:solidFill>
                <a:srgbClr val="002060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ctr"/>
            <a:r>
              <a:rPr lang="es-CL" sz="1200" b="1" i="1" dirty="0">
                <a:solidFill>
                  <a:srgbClr val="00206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Rut: </a:t>
            </a:r>
            <a:r>
              <a:rPr lang="es-CL" sz="1200" b="1" i="1" dirty="0" smtClean="0">
                <a:solidFill>
                  <a:srgbClr val="00206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79.647.210-3 / Giro</a:t>
            </a:r>
            <a:r>
              <a:rPr lang="es-CL" sz="1200" b="1" i="1" dirty="0">
                <a:solidFill>
                  <a:srgbClr val="00206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: </a:t>
            </a:r>
            <a:r>
              <a:rPr lang="es-CL" sz="1200" b="1" i="1" dirty="0" smtClean="0">
                <a:solidFill>
                  <a:srgbClr val="00206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Venta </a:t>
            </a:r>
            <a:r>
              <a:rPr lang="es-CL" sz="1200" b="1" i="1" dirty="0">
                <a:solidFill>
                  <a:srgbClr val="00206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de </a:t>
            </a:r>
            <a:r>
              <a:rPr lang="es-CL" sz="1200" b="1" i="1" dirty="0" smtClean="0">
                <a:solidFill>
                  <a:srgbClr val="00206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artículos médicos</a:t>
            </a:r>
            <a:endParaRPr lang="es-CL" sz="1200" dirty="0">
              <a:solidFill>
                <a:srgbClr val="002060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endParaRPr lang="es-CL" dirty="0"/>
          </a:p>
        </p:txBody>
      </p:sp>
      <p:sp>
        <p:nvSpPr>
          <p:cNvPr id="5" name="1 Conector recto"/>
          <p:cNvSpPr>
            <a:spLocks noChangeShapeType="1"/>
          </p:cNvSpPr>
          <p:nvPr/>
        </p:nvSpPr>
        <p:spPr bwMode="auto">
          <a:xfrm>
            <a:off x="2555776" y="1772816"/>
            <a:ext cx="0" cy="3528392"/>
          </a:xfrm>
          <a:prstGeom prst="line">
            <a:avLst/>
          </a:prstGeom>
          <a:noFill/>
          <a:ln w="38100" algn="ctr">
            <a:solidFill>
              <a:schemeClr val="accent5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1028" name="Picture 4" descr="LOGO sloga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94" y="188640"/>
            <a:ext cx="17970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ConvaTec (Singapore) 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517" y="476672"/>
            <a:ext cx="1071563" cy="22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2" descr="MHC_lite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8452" y="402754"/>
            <a:ext cx="1039812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 descr="Resultado de imagen para VARIMED LOG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3891" y="392634"/>
            <a:ext cx="96202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10 CuadroTexto"/>
          <p:cNvSpPr txBox="1"/>
          <p:nvPr/>
        </p:nvSpPr>
        <p:spPr>
          <a:xfrm>
            <a:off x="2699792" y="1484784"/>
            <a:ext cx="607782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CL" sz="1400" b="1" dirty="0" smtClean="0">
                <a:solidFill>
                  <a:srgbClr val="00206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FABRICANTE</a:t>
            </a:r>
          </a:p>
          <a:p>
            <a:pPr>
              <a:lnSpc>
                <a:spcPct val="150000"/>
              </a:lnSpc>
            </a:pPr>
            <a:r>
              <a:rPr lang="es-CL" sz="1400" b="1" dirty="0" smtClean="0">
                <a:solidFill>
                  <a:schemeClr val="accent5">
                    <a:lumMod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Protecciones Tecnológicas / PROCTEC  </a:t>
            </a:r>
          </a:p>
          <a:p>
            <a:pPr>
              <a:lnSpc>
                <a:spcPct val="150000"/>
              </a:lnSpc>
            </a:pPr>
            <a:endParaRPr lang="es-CL" sz="1400" b="1" dirty="0" smtClean="0">
              <a:solidFill>
                <a:srgbClr val="002060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>
              <a:lnSpc>
                <a:spcPct val="150000"/>
              </a:lnSpc>
            </a:pPr>
            <a:r>
              <a:rPr lang="es-CL" sz="1400" b="1" dirty="0" smtClean="0">
                <a:solidFill>
                  <a:srgbClr val="00206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ORIGEN</a:t>
            </a:r>
          </a:p>
          <a:p>
            <a:pPr>
              <a:lnSpc>
                <a:spcPct val="150000"/>
              </a:lnSpc>
            </a:pPr>
            <a:r>
              <a:rPr lang="es-CL" sz="1400" b="1" dirty="0" smtClean="0">
                <a:solidFill>
                  <a:schemeClr val="accent5">
                    <a:lumMod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Chile</a:t>
            </a:r>
          </a:p>
          <a:p>
            <a:pPr>
              <a:lnSpc>
                <a:spcPct val="150000"/>
              </a:lnSpc>
            </a:pPr>
            <a:endParaRPr lang="es-CL" sz="1400" b="1" dirty="0" smtClean="0">
              <a:solidFill>
                <a:srgbClr val="002060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>
              <a:lnSpc>
                <a:spcPct val="150000"/>
              </a:lnSpc>
            </a:pPr>
            <a:r>
              <a:rPr lang="es-CL" sz="1400" b="1" dirty="0" smtClean="0">
                <a:solidFill>
                  <a:srgbClr val="00206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DESCRIPCIÓN</a:t>
            </a:r>
          </a:p>
          <a:p>
            <a:pPr>
              <a:lnSpc>
                <a:spcPct val="150000"/>
              </a:lnSpc>
            </a:pPr>
            <a:r>
              <a:rPr lang="es-CL" sz="1400" b="1" dirty="0" smtClean="0">
                <a:solidFill>
                  <a:schemeClr val="accent5">
                    <a:lumMod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Consta de dos piezas. La primera recubre el abdomen del paciente hecho con tela fusionada de lona y jersey, con ajuste de velcro y tiras de lona para mayor contención. La segunda, banda de lona con tiras y hebilla para ajustar en los extremos de la cama. </a:t>
            </a:r>
          </a:p>
          <a:p>
            <a:pPr>
              <a:lnSpc>
                <a:spcPct val="150000"/>
              </a:lnSpc>
            </a:pPr>
            <a:endParaRPr lang="es-CL" sz="1400" b="1" dirty="0" smtClean="0">
              <a:solidFill>
                <a:srgbClr val="002060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971600" y="1116033"/>
            <a:ext cx="56886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b="1" dirty="0" smtClean="0">
                <a:solidFill>
                  <a:srgbClr val="00206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FICHA TÉCNICA: INMOVILIZADOR PACIENTE</a:t>
            </a:r>
            <a:endParaRPr lang="es-CL" sz="1600" b="1" dirty="0">
              <a:solidFill>
                <a:srgbClr val="002060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16" name="Imagen 3" descr="C:\Users\portbel001\Dropbox\Artemis Medical\Marketing - Packaging - identité visuelle\LOGO Design Brand\logo nateen R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4462" y="444922"/>
            <a:ext cx="868363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386576"/>
            <a:ext cx="2266560" cy="2266560"/>
          </a:xfrm>
          <a:prstGeom prst="rect">
            <a:avLst/>
          </a:prstGeom>
        </p:spPr>
      </p:pic>
      <p:graphicFrame>
        <p:nvGraphicFramePr>
          <p:cNvPr id="13" name="1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4604363"/>
              </p:ext>
            </p:extLst>
          </p:nvPr>
        </p:nvGraphicFramePr>
        <p:xfrm>
          <a:off x="2676128" y="5229200"/>
          <a:ext cx="3984104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92052"/>
                <a:gridCol w="1992052"/>
              </a:tblGrid>
              <a:tr h="271263">
                <a:tc>
                  <a:txBody>
                    <a:bodyPr/>
                    <a:lstStyle/>
                    <a:p>
                      <a:pPr algn="l"/>
                      <a:r>
                        <a:rPr lang="es-CL" sz="1400" b="1" dirty="0" smtClean="0">
                          <a:solidFill>
                            <a:srgbClr val="002060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TALLA</a:t>
                      </a:r>
                      <a:endParaRPr lang="es-CL" sz="1400" b="1" dirty="0">
                        <a:solidFill>
                          <a:srgbClr val="002060"/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CL" sz="1400" b="1" dirty="0" smtClean="0">
                          <a:solidFill>
                            <a:srgbClr val="002060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CÓDIGO</a:t>
                      </a:r>
                      <a:endParaRPr lang="es-CL" sz="1400" b="1" dirty="0">
                        <a:solidFill>
                          <a:srgbClr val="002060"/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/>
                </a:tc>
              </a:tr>
              <a:tr h="251110">
                <a:tc>
                  <a:txBody>
                    <a:bodyPr/>
                    <a:lstStyle/>
                    <a:p>
                      <a:pPr algn="l"/>
                      <a:r>
                        <a:rPr lang="es-CL" sz="1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Adulto</a:t>
                      </a:r>
                      <a:endParaRPr lang="es-CL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CL" sz="1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S09</a:t>
                      </a:r>
                      <a:r>
                        <a:rPr lang="es-CL" sz="1400" b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 / ADU</a:t>
                      </a:r>
                      <a:endParaRPr lang="es-CL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/>
                </a:tc>
              </a:tr>
              <a:tr h="251110">
                <a:tc>
                  <a:txBody>
                    <a:bodyPr/>
                    <a:lstStyle/>
                    <a:p>
                      <a:pPr algn="l"/>
                      <a:r>
                        <a:rPr lang="es-CL" sz="1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Pediátrico</a:t>
                      </a:r>
                      <a:endParaRPr lang="es-CL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CL" sz="1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S09 </a:t>
                      </a:r>
                      <a:r>
                        <a:rPr lang="es-CL" sz="1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/ </a:t>
                      </a:r>
                      <a:r>
                        <a:rPr lang="es-CL" sz="1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PED</a:t>
                      </a:r>
                      <a:endParaRPr lang="es-CL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251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109</Words>
  <Application>Microsoft Office PowerPoint</Application>
  <PresentationFormat>Presentación en pantalla (4:3)</PresentationFormat>
  <Paragraphs>17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Florencia</dc:creator>
  <cp:lastModifiedBy>Florencia</cp:lastModifiedBy>
  <cp:revision>4</cp:revision>
  <dcterms:created xsi:type="dcterms:W3CDTF">2016-09-15T14:35:31Z</dcterms:created>
  <dcterms:modified xsi:type="dcterms:W3CDTF">2016-10-12T15:40:35Z</dcterms:modified>
</cp:coreProperties>
</file>