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13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218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486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879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483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678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9079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530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151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532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107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95AB-A20A-4928-ADE9-C46158E58B47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06D89-46A4-4B2F-AE29-FBA8199424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064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06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433" t="6309" r="52416" b="2965"/>
          <a:stretch/>
        </p:blipFill>
        <p:spPr>
          <a:xfrm rot="5400000">
            <a:off x="2411760" y="153143"/>
            <a:ext cx="4320480" cy="9144001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0" y="6119336"/>
            <a:ext cx="9163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Ltda. / Alcalde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Eduardo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Castillo Velasco #5458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Ñuñoa,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Santiago / Fono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Fax (56-2) 22777021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22722752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Rut: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79.647.210-3 / Giro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Venta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artículos médicos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/>
          </a:p>
        </p:txBody>
      </p:sp>
      <p:sp>
        <p:nvSpPr>
          <p:cNvPr id="5" name="1 Conector recto"/>
          <p:cNvSpPr>
            <a:spLocks noChangeShapeType="1"/>
          </p:cNvSpPr>
          <p:nvPr/>
        </p:nvSpPr>
        <p:spPr bwMode="auto">
          <a:xfrm>
            <a:off x="2555776" y="1772816"/>
            <a:ext cx="0" cy="3528392"/>
          </a:xfrm>
          <a:prstGeom prst="line">
            <a:avLst/>
          </a:prstGeom>
          <a:noFill/>
          <a:ln w="38100" algn="ctr">
            <a:solidFill>
              <a:schemeClr val="accent5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LOGO slog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4" y="188640"/>
            <a:ext cx="17970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onvaTec (Singapore)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17" y="476672"/>
            <a:ext cx="107156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MHC_lit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52" y="402754"/>
            <a:ext cx="10398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Resultado de imagen para VARIMED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891" y="392634"/>
            <a:ext cx="9620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699792" y="2204864"/>
            <a:ext cx="60778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FABRICANTE</a:t>
            </a:r>
          </a:p>
          <a:p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/ PROCTEC  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ORIGEN</a:t>
            </a:r>
          </a:p>
          <a:p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Chile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DESCRIPCIÓN</a:t>
            </a:r>
          </a:p>
          <a:p>
            <a:r>
              <a:rPr lang="es-CL" sz="1400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Fijador de elástico afelpado y ajuste de velcro; enganche de la sonda, a través de pasador, creado por velcro suave y áspero</a:t>
            </a:r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971600" y="1116033"/>
            <a:ext cx="5688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FICHA TÉCNICA: FIJADOR SONDA FOLEY </a:t>
            </a:r>
            <a:endParaRPr lang="es-CL" sz="1600" b="1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6" name="Imagen 3" descr="C:\Users\portbel001\Dropbox\Artemis Medical\Marketing - Packaging - identité visuelle\LOGO Design Brand\logo nateen 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62" y="444922"/>
            <a:ext cx="8683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u5899_img" descr="PROCTEC. SUJETADOR &#10;DE SONDA FOLEY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5" y="2251323"/>
            <a:ext cx="2401813" cy="24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877101"/>
              </p:ext>
            </p:extLst>
          </p:nvPr>
        </p:nvGraphicFramePr>
        <p:xfrm>
          <a:off x="2699792" y="4259560"/>
          <a:ext cx="3984104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052"/>
                <a:gridCol w="1992052"/>
              </a:tblGrid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TALLA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CÓDIGO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Única</a:t>
                      </a:r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 - Ambidiestra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S14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03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80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Florencia</dc:creator>
  <cp:lastModifiedBy>Florencia</cp:lastModifiedBy>
  <cp:revision>2</cp:revision>
  <dcterms:created xsi:type="dcterms:W3CDTF">2016-09-14T21:38:23Z</dcterms:created>
  <dcterms:modified xsi:type="dcterms:W3CDTF">2016-10-12T14:36:17Z</dcterms:modified>
</cp:coreProperties>
</file>