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4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3B89D-5014-412B-8523-14CB1CF284DE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0CC6-61A4-4C61-A9ED-142FFA654E1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01200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3B89D-5014-412B-8523-14CB1CF284DE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0CC6-61A4-4C61-A9ED-142FFA654E1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3570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3B89D-5014-412B-8523-14CB1CF284DE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0CC6-61A4-4C61-A9ED-142FFA654E1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37876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3B89D-5014-412B-8523-14CB1CF284DE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0CC6-61A4-4C61-A9ED-142FFA654E1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8172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3B89D-5014-412B-8523-14CB1CF284DE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0CC6-61A4-4C61-A9ED-142FFA654E1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72583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3B89D-5014-412B-8523-14CB1CF284DE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0CC6-61A4-4C61-A9ED-142FFA654E1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24468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3B89D-5014-412B-8523-14CB1CF284DE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0CC6-61A4-4C61-A9ED-142FFA654E1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43595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3B89D-5014-412B-8523-14CB1CF284DE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0CC6-61A4-4C61-A9ED-142FFA654E1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5945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3B89D-5014-412B-8523-14CB1CF284DE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0CC6-61A4-4C61-A9ED-142FFA654E1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06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3B89D-5014-412B-8523-14CB1CF284DE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0CC6-61A4-4C61-A9ED-142FFA654E1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03100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3B89D-5014-412B-8523-14CB1CF284DE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0CC6-61A4-4C61-A9ED-142FFA654E1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96920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3B89D-5014-412B-8523-14CB1CF284DE}" type="datetimeFigureOut">
              <a:rPr lang="es-CL" smtClean="0"/>
              <a:t>12-10-2016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10CC6-61A4-4C61-A9ED-142FFA654E1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53304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14 Imagen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9063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433" t="6309" r="52416" b="2965"/>
          <a:stretch/>
        </p:blipFill>
        <p:spPr>
          <a:xfrm rot="5400000">
            <a:off x="2411760" y="153143"/>
            <a:ext cx="4320480" cy="9144001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0" y="6119336"/>
            <a:ext cx="916357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Protecciones Tecnológicas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Ltda. / Alcalde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Eduardo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Castillo Velasco #5458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. Ñuñoa,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Santiago / Fono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Fax (56-2) 22777021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-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22722752</a:t>
            </a:r>
            <a:endParaRPr lang="es-CL" sz="1200" dirty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algn="ctr"/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Rut: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79.647.210-3 / Giro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: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Venta </a:t>
            </a:r>
            <a:r>
              <a:rPr lang="es-CL" sz="1200" b="1" i="1" dirty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de </a:t>
            </a:r>
            <a:r>
              <a:rPr lang="es-CL" sz="1200" b="1" i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artículos médicos</a:t>
            </a:r>
            <a:endParaRPr lang="es-CL" sz="1200" dirty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endParaRPr lang="es-CL" dirty="0"/>
          </a:p>
        </p:txBody>
      </p:sp>
      <p:sp>
        <p:nvSpPr>
          <p:cNvPr id="5" name="1 Conector recto"/>
          <p:cNvSpPr>
            <a:spLocks noChangeShapeType="1"/>
          </p:cNvSpPr>
          <p:nvPr/>
        </p:nvSpPr>
        <p:spPr bwMode="auto">
          <a:xfrm>
            <a:off x="2555776" y="1772816"/>
            <a:ext cx="0" cy="3528392"/>
          </a:xfrm>
          <a:prstGeom prst="line">
            <a:avLst/>
          </a:prstGeom>
          <a:noFill/>
          <a:ln w="38100" algn="ctr">
            <a:solidFill>
              <a:schemeClr val="accent5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028" name="Picture 4" descr="LOGO sloga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94" y="188640"/>
            <a:ext cx="179705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onvaTec (Singapore) 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517" y="476672"/>
            <a:ext cx="1071563" cy="22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2" descr="MHC_lite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8452" y="402754"/>
            <a:ext cx="1039812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Resultado de imagen para VARIMED LOG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3891" y="392634"/>
            <a:ext cx="962025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2699792" y="2191504"/>
            <a:ext cx="607782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b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FABRICANTE</a:t>
            </a:r>
          </a:p>
          <a:p>
            <a:r>
              <a:rPr lang="es-CL" sz="1400" b="1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Protecciones Tecnológicas / PROCTEC  </a:t>
            </a:r>
          </a:p>
          <a:p>
            <a:endParaRPr lang="es-CL" sz="1400" b="1" dirty="0" smtClean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r>
              <a:rPr lang="es-CL" sz="1400" b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ORIGEN</a:t>
            </a:r>
          </a:p>
          <a:p>
            <a:r>
              <a:rPr lang="es-CL" sz="1400" b="1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Chile</a:t>
            </a:r>
          </a:p>
          <a:p>
            <a:endParaRPr lang="es-CL" sz="1400" b="1" dirty="0" smtClean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r>
              <a:rPr lang="es-CL" sz="1400" b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DESCRIPCIÓN</a:t>
            </a:r>
          </a:p>
          <a:p>
            <a:r>
              <a:rPr lang="es-CL" sz="1400" b="1" dirty="0" smtClean="0">
                <a:solidFill>
                  <a:schemeClr val="accent5">
                    <a:lumMod val="5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Elaborada en base a napa forrada con tela popelina blanca. Ajuste al velcro. 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971600" y="1116033"/>
            <a:ext cx="5688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 smtClean="0">
                <a:solidFill>
                  <a:srgbClr val="00206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FICHA TÉCNICA: BOTÍN TALONERA / COJÍN TALÓN</a:t>
            </a:r>
            <a:endParaRPr lang="es-CL" sz="1600" b="1" dirty="0">
              <a:solidFill>
                <a:srgbClr val="00206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16" name="Imagen 3" descr="C:\Users\portbel001\Dropbox\Artemis Medical\Marketing - Packaging - identité visuelle\LOGO Design Brand\logo nateen R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4462" y="444922"/>
            <a:ext cx="868363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314568"/>
            <a:ext cx="2266560" cy="2266560"/>
          </a:xfrm>
          <a:prstGeom prst="rect">
            <a:avLst/>
          </a:prstGeom>
        </p:spPr>
      </p:pic>
      <p:graphicFrame>
        <p:nvGraphicFramePr>
          <p:cNvPr id="13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851633"/>
              </p:ext>
            </p:extLst>
          </p:nvPr>
        </p:nvGraphicFramePr>
        <p:xfrm>
          <a:off x="2764246" y="4420343"/>
          <a:ext cx="3984104" cy="609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92052"/>
                <a:gridCol w="1992052"/>
              </a:tblGrid>
              <a:tr h="251110">
                <a:tc>
                  <a:txBody>
                    <a:bodyPr/>
                    <a:lstStyle/>
                    <a:p>
                      <a:pPr algn="l"/>
                      <a:r>
                        <a:rPr lang="es-CL" sz="1400" b="1" dirty="0" smtClean="0">
                          <a:solidFill>
                            <a:srgbClr val="002060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TALLA</a:t>
                      </a:r>
                      <a:endParaRPr lang="es-CL" sz="1400" b="1" dirty="0">
                        <a:solidFill>
                          <a:srgbClr val="002060"/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sz="1400" b="1" dirty="0" smtClean="0">
                          <a:solidFill>
                            <a:srgbClr val="002060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CÓDIGO</a:t>
                      </a:r>
                      <a:endParaRPr lang="es-CL" sz="1400" b="1" dirty="0">
                        <a:solidFill>
                          <a:srgbClr val="002060"/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</a:tr>
              <a:tr h="251110">
                <a:tc>
                  <a:txBody>
                    <a:bodyPr/>
                    <a:lstStyle/>
                    <a:p>
                      <a:pPr algn="l"/>
                      <a:r>
                        <a:rPr lang="es-CL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Única - Ambidiestra</a:t>
                      </a:r>
                      <a:endParaRPr lang="es-CL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rPr>
                        <a:t>J04</a:t>
                      </a:r>
                      <a:endParaRPr lang="es-CL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Segoe UI Semibold" panose="020B0702040204020203" pitchFamily="34" charset="0"/>
                        <a:cs typeface="Segoe UI Semibold" panose="020B0702040204020203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223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71</Words>
  <Application>Microsoft Office PowerPoint</Application>
  <PresentationFormat>Presentación en pantalla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Florencia</dc:creator>
  <cp:lastModifiedBy>Florencia</cp:lastModifiedBy>
  <cp:revision>2</cp:revision>
  <dcterms:created xsi:type="dcterms:W3CDTF">2016-09-21T19:41:33Z</dcterms:created>
  <dcterms:modified xsi:type="dcterms:W3CDTF">2016-10-12T16:43:55Z</dcterms:modified>
</cp:coreProperties>
</file>