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708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21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563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90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544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764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77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108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108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6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3BBE-D2DF-42F2-9D60-94E73754B5B6}" type="datetimeFigureOut">
              <a:rPr lang="es-CL" smtClean="0"/>
              <a:t>12-10-2016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45E5-6AA5-4450-AA13-64DD9F17EA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0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063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33" t="6309" r="52416" b="2965"/>
          <a:stretch/>
        </p:blipFill>
        <p:spPr>
          <a:xfrm rot="5400000">
            <a:off x="2411760" y="153143"/>
            <a:ext cx="4320480" cy="9144001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0" y="6119336"/>
            <a:ext cx="9163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Protecciones Tecnológicas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Ltda. / Alcalde 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Eduardo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Castillo Velasco #5458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 Ñuñoa,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Santiago / Fono 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Fax (56-2) 22777021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- 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22722752</a:t>
            </a:r>
            <a:endParaRPr lang="es-CL" sz="1200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Rut: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79.647.210-3 / Giro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Venta </a:t>
            </a:r>
            <a:r>
              <a:rPr lang="es-CL" sz="1200" b="1" i="1" dirty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 </a:t>
            </a:r>
            <a:r>
              <a:rPr lang="es-CL" sz="1200" b="1" i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artículos médicos</a:t>
            </a:r>
            <a:endParaRPr lang="es-CL" sz="1200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s-CL" dirty="0"/>
          </a:p>
        </p:txBody>
      </p:sp>
      <p:sp>
        <p:nvSpPr>
          <p:cNvPr id="5" name="1 Conector recto"/>
          <p:cNvSpPr>
            <a:spLocks noChangeShapeType="1"/>
          </p:cNvSpPr>
          <p:nvPr/>
        </p:nvSpPr>
        <p:spPr bwMode="auto">
          <a:xfrm>
            <a:off x="2555776" y="1772816"/>
            <a:ext cx="0" cy="3528392"/>
          </a:xfrm>
          <a:prstGeom prst="line">
            <a:avLst/>
          </a:prstGeom>
          <a:noFill/>
          <a:ln w="38100" algn="ctr">
            <a:solidFill>
              <a:schemeClr val="accent5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8" name="Picture 4" descr="LOGO slog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4" y="188640"/>
            <a:ext cx="1797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onvaTec (Singapore) 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517" y="476672"/>
            <a:ext cx="1071563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" descr="MHC_lit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452" y="402754"/>
            <a:ext cx="10398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Resultado de imagen para VARIMED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891" y="392634"/>
            <a:ext cx="9620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2699792" y="1772816"/>
            <a:ext cx="60778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FABRICANTE</a:t>
            </a:r>
          </a:p>
          <a:p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Protecciones Tecnológicas / PROCTEC  </a:t>
            </a:r>
          </a:p>
          <a:p>
            <a:endParaRPr lang="es-CL" sz="1400" b="1" dirty="0" smtClean="0">
              <a:solidFill>
                <a:schemeClr val="accent5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CL" sz="14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ORIGEN</a:t>
            </a:r>
          </a:p>
          <a:p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Chile</a:t>
            </a:r>
          </a:p>
          <a:p>
            <a:endParaRPr lang="es-CL" sz="1400" b="1" dirty="0" smtClean="0">
              <a:solidFill>
                <a:schemeClr val="accent5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CL" sz="14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DESCRIPCIÓN</a:t>
            </a:r>
          </a:p>
          <a:p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Absolutamente </a:t>
            </a:r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impermeables y flexibles; impiden el ingreso de agua y jabón al momento de </a:t>
            </a:r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bañarse. </a:t>
            </a:r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Está compuesta de una bolsa con doble sello y cinta </a:t>
            </a:r>
            <a:r>
              <a:rPr lang="es-CL" sz="1400" b="1" dirty="0" err="1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hipoalergenica</a:t>
            </a:r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de </a:t>
            </a:r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fijación; más </a:t>
            </a:r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un autoadhesivo interno que permite que el paciente pueda manipularla </a:t>
            </a:r>
            <a:r>
              <a:rPr lang="es-CL" sz="1400" b="1" dirty="0" smtClean="0">
                <a:solidFill>
                  <a:schemeClr val="accent5">
                    <a:lumMod val="5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solo..  </a:t>
            </a:r>
            <a:endParaRPr lang="es-CL" sz="1400" b="1" dirty="0" smtClean="0">
              <a:solidFill>
                <a:schemeClr val="accent5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s-CL" sz="1400" b="1" dirty="0" smtClean="0">
              <a:solidFill>
                <a:schemeClr val="accent5">
                  <a:lumMod val="5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71600" y="1116033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solidFill>
                  <a:srgbClr val="00206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FICHA TÉCNICA: PROTECCIONES PLASTICAS IL- LA</a:t>
            </a:r>
            <a:endParaRPr lang="es-CL" sz="1600" b="1" dirty="0">
              <a:solidFill>
                <a:srgbClr val="00206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6" name="Imagen 3" descr="C:\Users\portbel001\Dropbox\Artemis Medical\Marketing - Packaging - identité visuelle\LOGO Design Brand\logo nateen 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62" y="444922"/>
            <a:ext cx="8683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u8639_img" descr="PROCTEC, Aplicacion y uso de la Bolsa Protectora IL-L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20918"/>
            <a:ext cx="1934630" cy="193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u8645_img" descr="PROCTEC, Bolsas Protectoras IL-LA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8" t="22953" b="14941"/>
          <a:stretch/>
        </p:blipFill>
        <p:spPr bwMode="auto">
          <a:xfrm>
            <a:off x="287679" y="1916394"/>
            <a:ext cx="2052073" cy="136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06408"/>
              </p:ext>
            </p:extLst>
          </p:nvPr>
        </p:nvGraphicFramePr>
        <p:xfrm>
          <a:off x="2699792" y="4365104"/>
          <a:ext cx="3984104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2052"/>
                <a:gridCol w="1992052"/>
              </a:tblGrid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rgbClr val="002060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MODELO</a:t>
                      </a:r>
                      <a:endParaRPr lang="es-CL" sz="1400" b="1" dirty="0">
                        <a:solidFill>
                          <a:srgbClr val="002060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rgbClr val="002060"/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CÓDIGO</a:t>
                      </a:r>
                      <a:endParaRPr lang="es-CL" sz="1400" b="1" dirty="0">
                        <a:solidFill>
                          <a:srgbClr val="002060"/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Mano 28 x 40 cm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P01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/ M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Brazo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28 x 70 cm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P01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</a:t>
                      </a:r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/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B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Pie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 45 x 80 cm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P01 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/ </a:t>
                      </a:r>
                      <a:r>
                        <a:rPr lang="es-CL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P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  <a:tr h="251110"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Pierna 45 x 110 cm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P01 / PI</a:t>
                      </a:r>
                      <a:endParaRPr lang="es-CL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Semibold" panose="020B07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8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Florencia</dc:creator>
  <cp:lastModifiedBy>Florencia</cp:lastModifiedBy>
  <cp:revision>2</cp:revision>
  <dcterms:created xsi:type="dcterms:W3CDTF">2016-09-15T14:46:31Z</dcterms:created>
  <dcterms:modified xsi:type="dcterms:W3CDTF">2016-10-12T16:15:08Z</dcterms:modified>
</cp:coreProperties>
</file>